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42996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One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in start box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holstered, wrists above shoulders. PCC buttstock on belt pointed down range.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5 paper,  3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Best 1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FBE01F0-7F89-4016-B2C0-C717A11C66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210618"/>
            <a:ext cx="7025777" cy="58759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64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2019-04-09T15:22:53Z</dcterms:modified>
  <cp:category>Shooting</cp:category>
</cp:coreProperties>
</file>

<file path=docProps/thumbnail.jpeg>
</file>